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86" r:id="rId4"/>
    <p:sldId id="358" r:id="rId5"/>
    <p:sldId id="359" r:id="rId6"/>
    <p:sldId id="360" r:id="rId7"/>
    <p:sldId id="302" r:id="rId8"/>
    <p:sldId id="361" r:id="rId9"/>
    <p:sldId id="290" r:id="rId10"/>
    <p:sldId id="363" r:id="rId11"/>
    <p:sldId id="362" r:id="rId12"/>
    <p:sldId id="304" r:id="rId13"/>
    <p:sldId id="303" r:id="rId14"/>
    <p:sldId id="307" r:id="rId15"/>
    <p:sldId id="308" r:id="rId16"/>
    <p:sldId id="309" r:id="rId17"/>
    <p:sldId id="310" r:id="rId18"/>
    <p:sldId id="311" r:id="rId19"/>
    <p:sldId id="312" r:id="rId20"/>
    <p:sldId id="313" r:id="rId21"/>
    <p:sldId id="314" r:id="rId22"/>
    <p:sldId id="291" r:id="rId23"/>
    <p:sldId id="305" r:id="rId24"/>
    <p:sldId id="306" r:id="rId25"/>
    <p:sldId id="315" r:id="rId26"/>
    <p:sldId id="292" r:id="rId27"/>
    <p:sldId id="289" r:id="rId28"/>
    <p:sldId id="316" r:id="rId29"/>
    <p:sldId id="318" r:id="rId30"/>
    <p:sldId id="319" r:id="rId31"/>
    <p:sldId id="320" r:id="rId32"/>
    <p:sldId id="321" r:id="rId33"/>
    <p:sldId id="322" r:id="rId34"/>
    <p:sldId id="365" r:id="rId35"/>
    <p:sldId id="294" r:id="rId36"/>
    <p:sldId id="327" r:id="rId37"/>
    <p:sldId id="295" r:id="rId38"/>
    <p:sldId id="329" r:id="rId39"/>
    <p:sldId id="332" r:id="rId40"/>
    <p:sldId id="333" r:id="rId41"/>
    <p:sldId id="323" r:id="rId42"/>
    <p:sldId id="366" r:id="rId43"/>
    <p:sldId id="324" r:id="rId44"/>
    <p:sldId id="373" r:id="rId45"/>
    <p:sldId id="374" r:id="rId46"/>
    <p:sldId id="375" r:id="rId47"/>
    <p:sldId id="376" r:id="rId48"/>
    <p:sldId id="377" r:id="rId49"/>
    <p:sldId id="378" r:id="rId50"/>
    <p:sldId id="379" r:id="rId51"/>
    <p:sldId id="380" r:id="rId52"/>
    <p:sldId id="381" r:id="rId53"/>
    <p:sldId id="273" r:id="rId54"/>
    <p:sldId id="382" r:id="rId55"/>
    <p:sldId id="301" r:id="rId56"/>
    <p:sldId id="387" r:id="rId57"/>
    <p:sldId id="383" r:id="rId58"/>
    <p:sldId id="384" r:id="rId59"/>
    <p:sldId id="385" r:id="rId60"/>
    <p:sldId id="386" r:id="rId61"/>
    <p:sldId id="328" r:id="rId62"/>
    <p:sldId id="296" r:id="rId63"/>
    <p:sldId id="335" r:id="rId64"/>
    <p:sldId id="334" r:id="rId65"/>
    <p:sldId id="298" r:id="rId66"/>
    <p:sldId id="340" r:id="rId67"/>
    <p:sldId id="339" r:id="rId68"/>
    <p:sldId id="341" r:id="rId69"/>
    <p:sldId id="342" r:id="rId70"/>
    <p:sldId id="343" r:id="rId71"/>
    <p:sldId id="344" r:id="rId72"/>
    <p:sldId id="345"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0.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1. More stuff: Pythonic loops" id="{511D737F-71DA-4265-B20E-C10FA85DACC9}">
          <p14:sldIdLst>
            <p14:sldId id="382"/>
            <p14:sldId id="301"/>
            <p14:sldId id="387"/>
            <p14:sldId id="383"/>
            <p14:sldId id="384"/>
            <p14:sldId id="385"/>
            <p14:sldId id="386"/>
            <p14:sldId id="328"/>
          </p14:sldIdLst>
        </p14:section>
        <p14:section name="12. More stuff: Repetition" id="{D95660F1-38EC-4C0D-873E-740E96548753}">
          <p14:sldIdLst>
            <p14:sldId id="296"/>
            <p14:sldId id="335"/>
            <p14:sldId id="334"/>
          </p14:sldIdLst>
        </p14:section>
        <p14:section name="13. More stuff: Removing elements" id="{F74F89BE-C05E-4FDB-8FDF-9D83F3928EDC}">
          <p14:sldIdLst>
            <p14:sldId id="298"/>
            <p14:sldId id="340"/>
            <p14:sldId id="339"/>
            <p14:sldId id="341"/>
            <p14:sldId id="342"/>
            <p14:sldId id="343"/>
            <p14:sldId id="344"/>
            <p14:sldId id="345"/>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9/27/2022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39</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9/27/2022</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9/27/2022</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2022 – W3S2-3</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dirty="0"/>
              <a:t>Outline (Week3, Session2-3 – W3S2-3)</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17" y="2855595"/>
            <a:ext cx="2493107" cy="2430779"/>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567438" y="5286374"/>
            <a:ext cx="4627839" cy="1520091"/>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18ACC02-B365-4576-A194-A1CA994F395A}"/>
                  </a:ext>
                </a:extLst>
              </p:cNvPr>
              <p:cNvSpPr txBox="1"/>
              <p:nvPr/>
            </p:nvSpPr>
            <p:spPr>
              <a:xfrm>
                <a:off x="5828323" y="3204674"/>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204674"/>
                <a:ext cx="6238631" cy="2369880"/>
              </a:xfrm>
              <a:prstGeom prst="rect">
                <a:avLst/>
              </a:prstGeom>
              <a:blipFill>
                <a:blip r:embed="rId4"/>
                <a:stretch>
                  <a:fillRect l="-1652" t="-1777" b="-4315"/>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When indexing/accessing elements in a list, we can also use </a:t>
                </a:r>
                <a:r>
                  <a:rPr lang="en-US" b="1" dirty="0"/>
                  <a:t>negative</a:t>
                </a:r>
                <a:r>
                  <a:rPr lang="en-US" dirty="0"/>
                  <a:t> </a:t>
                </a:r>
                <a:r>
                  <a:rPr lang="en-US" b="1" dirty="0"/>
                  <a:t>indexes</a:t>
                </a:r>
                <a:r>
                  <a:rPr lang="en-US"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TotalTime>
  <Words>4404</Words>
  <Application>Microsoft Office PowerPoint</Application>
  <PresentationFormat>Widescreen</PresentationFormat>
  <Paragraphs>357</Paragraphs>
  <Slides>82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2022 – W3S2-3 The list type</vt:lpstr>
      <vt:lpstr>Outline (Week3, Session2-3 – W3S2-3)</vt:lpstr>
      <vt:lpstr>The list type</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631</cp:revision>
  <dcterms:created xsi:type="dcterms:W3CDTF">2020-05-19T08:08:47Z</dcterms:created>
  <dcterms:modified xsi:type="dcterms:W3CDTF">2022-09-27T10:45:14Z</dcterms:modified>
</cp:coreProperties>
</file>